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45" r:id="rId2"/>
    <p:sldId id="644" r:id="rId3"/>
    <p:sldId id="649" r:id="rId4"/>
    <p:sldId id="650" r:id="rId5"/>
    <p:sldId id="651" r:id="rId6"/>
  </p:sldIdLst>
  <p:sldSz cx="12192000" cy="6858000"/>
  <p:notesSz cx="6807200" cy="9939338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c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0C5D2"/>
    <a:srgbClr val="E2E5E8"/>
    <a:srgbClr val="4472C4"/>
    <a:srgbClr val="F5F6FF"/>
    <a:srgbClr val="A5A5A5"/>
    <a:srgbClr val="C6CAD1"/>
    <a:srgbClr val="DAE3F3"/>
    <a:srgbClr val="DEEBF7"/>
    <a:srgbClr val="50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17584-5164-46BD-B01A-88571CAD4D62}" v="1" dt="2025-01-11T05:55:48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280" y="192"/>
      </p:cViewPr>
      <p:guideLst>
        <p:guide orient="horz" pos="220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梓 曾" userId="2b3f7aef874ff7f7" providerId="LiveId" clId="{17B3853C-6D5E-4E09-AFF9-8E62BFA7C19D}"/>
    <pc:docChg chg="undo redo custSel addSld delSld modSld sldOrd modMainMaster">
      <pc:chgData name="梓 曾" userId="2b3f7aef874ff7f7" providerId="LiveId" clId="{17B3853C-6D5E-4E09-AFF9-8E62BFA7C19D}" dt="2025-01-09T13:26:08.250" v="3458"/>
      <pc:docMkLst>
        <pc:docMk/>
      </pc:docMkLst>
      <pc:sldChg chg="modSp add del mod ord modTransition">
        <pc:chgData name="梓 曾" userId="2b3f7aef874ff7f7" providerId="LiveId" clId="{17B3853C-6D5E-4E09-AFF9-8E62BFA7C19D}" dt="2025-01-09T06:40:53.221" v="1813" actId="47"/>
        <pc:sldMkLst>
          <pc:docMk/>
          <pc:sldMk cId="4085953554" sldId="256"/>
        </pc:sldMkLst>
      </pc:sldChg>
      <pc:sldChg chg="modSp add del mod">
        <pc:chgData name="梓 曾" userId="2b3f7aef874ff7f7" providerId="LiveId" clId="{17B3853C-6D5E-4E09-AFF9-8E62BFA7C19D}" dt="2025-01-09T05:55:08.203" v="1519" actId="47"/>
        <pc:sldMkLst>
          <pc:docMk/>
          <pc:sldMk cId="3559552627" sldId="257"/>
        </pc:sldMkLst>
      </pc:sldChg>
      <pc:sldChg chg="modSp add del mod ord modTransition">
        <pc:chgData name="梓 曾" userId="2b3f7aef874ff7f7" providerId="LiveId" clId="{17B3853C-6D5E-4E09-AFF9-8E62BFA7C19D}" dt="2025-01-09T06:40:54.026" v="1814" actId="47"/>
        <pc:sldMkLst>
          <pc:docMk/>
          <pc:sldMk cId="1576324360" sldId="264"/>
        </pc:sldMkLst>
      </pc:sldChg>
      <pc:sldChg chg="addSp delSp modSp add del mod modTransition">
        <pc:chgData name="梓 曾" userId="2b3f7aef874ff7f7" providerId="LiveId" clId="{17B3853C-6D5E-4E09-AFF9-8E62BFA7C19D}" dt="2025-01-09T06:07:03.988" v="1637" actId="47"/>
        <pc:sldMkLst>
          <pc:docMk/>
          <pc:sldMk cId="4251809281" sldId="266"/>
        </pc:sldMkLst>
      </pc:sldChg>
      <pc:sldChg chg="addSp delSp modSp add del mod ord modTransition">
        <pc:chgData name="梓 曾" userId="2b3f7aef874ff7f7" providerId="LiveId" clId="{17B3853C-6D5E-4E09-AFF9-8E62BFA7C19D}" dt="2025-01-09T06:07:02.317" v="1636" actId="47"/>
        <pc:sldMkLst>
          <pc:docMk/>
          <pc:sldMk cId="3346399830" sldId="269"/>
        </pc:sldMkLst>
      </pc:sldChg>
      <pc:sldChg chg="modSp add del mod">
        <pc:chgData name="梓 曾" userId="2b3f7aef874ff7f7" providerId="LiveId" clId="{17B3853C-6D5E-4E09-AFF9-8E62BFA7C19D}" dt="2025-01-09T06:00:12.622" v="1578" actId="47"/>
        <pc:sldMkLst>
          <pc:docMk/>
          <pc:sldMk cId="763657087" sldId="275"/>
        </pc:sldMkLst>
      </pc:sldChg>
      <pc:sldChg chg="addSp delSp modSp add del mod modTransition">
        <pc:chgData name="梓 曾" userId="2b3f7aef874ff7f7" providerId="LiveId" clId="{17B3853C-6D5E-4E09-AFF9-8E62BFA7C19D}" dt="2025-01-09T06:07:07.711" v="1639" actId="47"/>
        <pc:sldMkLst>
          <pc:docMk/>
          <pc:sldMk cId="1833174506" sldId="326"/>
        </pc:sldMkLst>
      </pc:sldChg>
      <pc:sldChg chg="addSp delSp modSp add mod ord">
        <pc:chgData name="梓 曾" userId="2b3f7aef874ff7f7" providerId="LiveId" clId="{17B3853C-6D5E-4E09-AFF9-8E62BFA7C19D}" dt="2025-01-09T12:58:01.193" v="3395" actId="2711"/>
        <pc:sldMkLst>
          <pc:docMk/>
          <pc:sldMk cId="238932456" sldId="440"/>
        </pc:sldMkLst>
        <pc:spChg chg="mod">
          <ac:chgData name="梓 曾" userId="2b3f7aef874ff7f7" providerId="LiveId" clId="{17B3853C-6D5E-4E09-AFF9-8E62BFA7C19D}" dt="2025-01-09T05:56:38.967" v="1536"/>
          <ac:spMkLst>
            <pc:docMk/>
            <pc:sldMk cId="238932456" sldId="440"/>
            <ac:spMk id="8" creationId="{90578FD9-D56C-23FA-A8A7-6B06307546B8}"/>
          </ac:spMkLst>
        </pc:spChg>
        <pc:spChg chg="mod">
          <ac:chgData name="梓 曾" userId="2b3f7aef874ff7f7" providerId="LiveId" clId="{17B3853C-6D5E-4E09-AFF9-8E62BFA7C19D}" dt="2025-01-09T12:58:01.193" v="3395" actId="2711"/>
          <ac:spMkLst>
            <pc:docMk/>
            <pc:sldMk cId="238932456" sldId="440"/>
            <ac:spMk id="10" creationId="{4783771E-443A-3226-96FF-E32130BF43ED}"/>
          </ac:spMkLst>
        </pc:spChg>
        <pc:spChg chg="mod">
          <ac:chgData name="梓 曾" userId="2b3f7aef874ff7f7" providerId="LiveId" clId="{17B3853C-6D5E-4E09-AFF9-8E62BFA7C19D}" dt="2025-01-09T12:57:57.586" v="3394" actId="2711"/>
          <ac:spMkLst>
            <pc:docMk/>
            <pc:sldMk cId="238932456" sldId="440"/>
            <ac:spMk id="11" creationId="{D7B36992-B357-2662-B6B1-3DFE3C558224}"/>
          </ac:spMkLst>
        </pc:spChg>
        <pc:spChg chg="mod">
          <ac:chgData name="梓 曾" userId="2b3f7aef874ff7f7" providerId="LiveId" clId="{17B3853C-6D5E-4E09-AFF9-8E62BFA7C19D}" dt="2025-01-09T05:56:38.967" v="1536"/>
          <ac:spMkLst>
            <pc:docMk/>
            <pc:sldMk cId="238932456" sldId="440"/>
            <ac:spMk id="12" creationId="{FA1BFC15-88C5-8970-7299-E61ACEBFEEFA}"/>
          </ac:spMkLst>
        </pc:spChg>
        <pc:spChg chg="mod">
          <ac:chgData name="梓 曾" userId="2b3f7aef874ff7f7" providerId="LiveId" clId="{17B3853C-6D5E-4E09-AFF9-8E62BFA7C19D}" dt="2025-01-09T05:56:38.967" v="1536"/>
          <ac:spMkLst>
            <pc:docMk/>
            <pc:sldMk cId="238932456" sldId="440"/>
            <ac:spMk id="15" creationId="{39A6A2CB-54AD-C9EB-5661-EEDA38FFD329}"/>
          </ac:spMkLst>
        </pc:spChg>
        <pc:spChg chg="add mod">
          <ac:chgData name="梓 曾" userId="2b3f7aef874ff7f7" providerId="LiveId" clId="{17B3853C-6D5E-4E09-AFF9-8E62BFA7C19D}" dt="2025-01-09T08:14:40.875" v="1896" actId="207"/>
          <ac:spMkLst>
            <pc:docMk/>
            <pc:sldMk cId="238932456" sldId="440"/>
            <ac:spMk id="21" creationId="{35B5E369-7954-CA0A-52BF-D6718D3BB57B}"/>
          </ac:spMkLst>
        </pc:spChg>
        <pc:grpChg chg="add mod">
          <ac:chgData name="梓 曾" userId="2b3f7aef874ff7f7" providerId="LiveId" clId="{17B3853C-6D5E-4E09-AFF9-8E62BFA7C19D}" dt="2025-01-09T06:05:23.767" v="1616" actId="1076"/>
          <ac:grpSpMkLst>
            <pc:docMk/>
            <pc:sldMk cId="238932456" sldId="440"/>
            <ac:grpSpMk id="6" creationId="{79FA1252-1AA4-1BB2-6385-641690D3EA5E}"/>
          </ac:grpSpMkLst>
        </pc:grpChg>
        <pc:grpChg chg="add mod">
          <ac:chgData name="梓 曾" userId="2b3f7aef874ff7f7" providerId="LiveId" clId="{17B3853C-6D5E-4E09-AFF9-8E62BFA7C19D}" dt="2025-01-09T06:03:54.567" v="1606" actId="1076"/>
          <ac:grpSpMkLst>
            <pc:docMk/>
            <pc:sldMk cId="238932456" sldId="440"/>
            <ac:grpSpMk id="9" creationId="{08FC7D23-B1B2-E13F-E460-453F81EE597A}"/>
          </ac:grpSpMkLst>
        </pc:grpChg>
        <pc:grpChg chg="add mod">
          <ac:chgData name="梓 曾" userId="2b3f7aef874ff7f7" providerId="LiveId" clId="{17B3853C-6D5E-4E09-AFF9-8E62BFA7C19D}" dt="2025-01-09T09:53:58.055" v="1910" actId="1076"/>
          <ac:grpSpMkLst>
            <pc:docMk/>
            <pc:sldMk cId="238932456" sldId="440"/>
            <ac:grpSpMk id="13" creationId="{B8B2C147-0CC0-5DEB-43DD-004AF758CA92}"/>
          </ac:grpSpMkLst>
        </pc:grpChg>
        <pc:graphicFrameChg chg="mod">
          <ac:chgData name="梓 曾" userId="2b3f7aef874ff7f7" providerId="LiveId" clId="{17B3853C-6D5E-4E09-AFF9-8E62BFA7C19D}" dt="2025-01-09T10:14:49.617" v="2139" actId="2711"/>
          <ac:graphicFrameMkLst>
            <pc:docMk/>
            <pc:sldMk cId="238932456" sldId="440"/>
            <ac:graphicFrameMk id="7" creationId="{2AE9F70E-9CEB-8D73-9A23-0D2C1B6925E4}"/>
          </ac:graphicFrameMkLst>
        </pc:graphicFrameChg>
        <pc:graphicFrameChg chg="mod">
          <ac:chgData name="梓 曾" userId="2b3f7aef874ff7f7" providerId="LiveId" clId="{17B3853C-6D5E-4E09-AFF9-8E62BFA7C19D}" dt="2025-01-09T10:14:43.465" v="2138" actId="2711"/>
          <ac:graphicFrameMkLst>
            <pc:docMk/>
            <pc:sldMk cId="238932456" sldId="440"/>
            <ac:graphicFrameMk id="14" creationId="{D8A030A4-D296-25A3-067C-41164EE595E6}"/>
          </ac:graphicFrameMkLst>
        </pc:graphicFrameChg>
        <pc:picChg chg="add mod ord">
          <ac:chgData name="梓 曾" userId="2b3f7aef874ff7f7" providerId="LiveId" clId="{17B3853C-6D5E-4E09-AFF9-8E62BFA7C19D}" dt="2025-01-09T09:52:44.477" v="1904" actId="167"/>
          <ac:picMkLst>
            <pc:docMk/>
            <pc:sldMk cId="238932456" sldId="440"/>
            <ac:picMk id="16" creationId="{685C66CD-C144-6CE1-96F0-975AEE8837FE}"/>
          </ac:picMkLst>
        </pc:picChg>
        <pc:picChg chg="add mod ord">
          <ac:chgData name="梓 曾" userId="2b3f7aef874ff7f7" providerId="LiveId" clId="{17B3853C-6D5E-4E09-AFF9-8E62BFA7C19D}" dt="2025-01-09T09:52:41.935" v="1903" actId="167"/>
          <ac:picMkLst>
            <pc:docMk/>
            <pc:sldMk cId="238932456" sldId="440"/>
            <ac:picMk id="17" creationId="{C7155919-F12A-387C-66DB-51814B423F39}"/>
          </ac:picMkLst>
        </pc:picChg>
        <pc:picChg chg="add mod">
          <ac:chgData name="梓 曾" userId="2b3f7aef874ff7f7" providerId="LiveId" clId="{17B3853C-6D5E-4E09-AFF9-8E62BFA7C19D}" dt="2025-01-09T06:04:46.464" v="1613"/>
          <ac:picMkLst>
            <pc:docMk/>
            <pc:sldMk cId="238932456" sldId="440"/>
            <ac:picMk id="18" creationId="{2F009A10-B767-5305-6F39-7666059B84B1}"/>
          </ac:picMkLst>
        </pc:picChg>
      </pc:sldChg>
      <pc:sldChg chg="addSp modSp">
        <pc:chgData name="梓 曾" userId="2b3f7aef874ff7f7" providerId="LiveId" clId="{17B3853C-6D5E-4E09-AFF9-8E62BFA7C19D}" dt="2025-01-09T08:08:17.290" v="1872"/>
        <pc:sldMkLst>
          <pc:docMk/>
          <pc:sldMk cId="0" sldId="903"/>
        </pc:sldMkLst>
        <pc:spChg chg="add mod">
          <ac:chgData name="梓 曾" userId="2b3f7aef874ff7f7" providerId="LiveId" clId="{17B3853C-6D5E-4E09-AFF9-8E62BFA7C19D}" dt="2025-01-09T08:08:17.290" v="1872"/>
          <ac:spMkLst>
            <pc:docMk/>
            <pc:sldMk cId="0" sldId="903"/>
            <ac:spMk id="27" creationId="{A4DCD355-9649-8CF4-C2C3-B692CB8FAEEA}"/>
          </ac:spMkLst>
        </pc:spChg>
      </pc:sldChg>
      <pc:sldChg chg="addSp modSp">
        <pc:chgData name="梓 曾" userId="2b3f7aef874ff7f7" providerId="LiveId" clId="{17B3853C-6D5E-4E09-AFF9-8E62BFA7C19D}" dt="2025-01-09T08:08:19.344" v="1873"/>
        <pc:sldMkLst>
          <pc:docMk/>
          <pc:sldMk cId="0" sldId="904"/>
        </pc:sldMkLst>
        <pc:spChg chg="add mod">
          <ac:chgData name="梓 曾" userId="2b3f7aef874ff7f7" providerId="LiveId" clId="{17B3853C-6D5E-4E09-AFF9-8E62BFA7C19D}" dt="2025-01-09T08:08:19.344" v="1873"/>
          <ac:spMkLst>
            <pc:docMk/>
            <pc:sldMk cId="0" sldId="904"/>
            <ac:spMk id="25" creationId="{C296D432-1356-72C9-0073-2E9F08F6FA0D}"/>
          </ac:spMkLst>
        </pc:spChg>
      </pc:sldChg>
      <pc:sldChg chg="addSp modSp mod">
        <pc:chgData name="梓 曾" userId="2b3f7aef874ff7f7" providerId="LiveId" clId="{17B3853C-6D5E-4E09-AFF9-8E62BFA7C19D}" dt="2025-01-09T08:08:50.153" v="1881" actId="27636"/>
        <pc:sldMkLst>
          <pc:docMk/>
          <pc:sldMk cId="0" sldId="905"/>
        </pc:sldMkLst>
        <pc:spChg chg="add mod">
          <ac:chgData name="梓 曾" userId="2b3f7aef874ff7f7" providerId="LiveId" clId="{17B3853C-6D5E-4E09-AFF9-8E62BFA7C19D}" dt="2025-01-09T08:08:50.153" v="1881" actId="27636"/>
          <ac:spMkLst>
            <pc:docMk/>
            <pc:sldMk cId="0" sldId="905"/>
            <ac:spMk id="25" creationId="{7EB76D13-6F87-1602-83D5-191F3D586784}"/>
          </ac:spMkLst>
        </pc:spChg>
      </pc:sldChg>
      <pc:sldChg chg="addSp modSp mod">
        <pc:chgData name="梓 曾" userId="2b3f7aef874ff7f7" providerId="LiveId" clId="{17B3853C-6D5E-4E09-AFF9-8E62BFA7C19D}" dt="2025-01-09T08:08:28.091" v="1876" actId="1076"/>
        <pc:sldMkLst>
          <pc:docMk/>
          <pc:sldMk cId="0" sldId="906"/>
        </pc:sldMkLst>
        <pc:spChg chg="add mod">
          <ac:chgData name="梓 曾" userId="2b3f7aef874ff7f7" providerId="LiveId" clId="{17B3853C-6D5E-4E09-AFF9-8E62BFA7C19D}" dt="2025-01-09T08:08:28.091" v="1876" actId="1076"/>
          <ac:spMkLst>
            <pc:docMk/>
            <pc:sldMk cId="0" sldId="906"/>
            <ac:spMk id="25" creationId="{A15AD5B1-ADE3-1047-415A-C1B051C7C1A1}"/>
          </ac:spMkLst>
        </pc:spChg>
      </pc:sldChg>
      <pc:sldChg chg="addSp modSp mod">
        <pc:chgData name="梓 曾" userId="2b3f7aef874ff7f7" providerId="LiveId" clId="{17B3853C-6D5E-4E09-AFF9-8E62BFA7C19D}" dt="2025-01-09T08:08:32.233" v="1878" actId="1076"/>
        <pc:sldMkLst>
          <pc:docMk/>
          <pc:sldMk cId="0" sldId="907"/>
        </pc:sldMkLst>
        <pc:spChg chg="add mod">
          <ac:chgData name="梓 曾" userId="2b3f7aef874ff7f7" providerId="LiveId" clId="{17B3853C-6D5E-4E09-AFF9-8E62BFA7C19D}" dt="2025-01-09T08:08:32.233" v="1878" actId="1076"/>
          <ac:spMkLst>
            <pc:docMk/>
            <pc:sldMk cId="0" sldId="907"/>
            <ac:spMk id="25" creationId="{FE8F9DAD-6532-FB99-1DF9-AFE90F6EF370}"/>
          </ac:spMkLst>
        </pc:spChg>
      </pc:sldChg>
      <pc:sldChg chg="modSp mod">
        <pc:chgData name="梓 曾" userId="2b3f7aef874ff7f7" providerId="LiveId" clId="{17B3853C-6D5E-4E09-AFF9-8E62BFA7C19D}" dt="2025-01-09T12:58:35.908" v="3401" actId="20577"/>
        <pc:sldMkLst>
          <pc:docMk/>
          <pc:sldMk cId="2991749133" sldId="1005"/>
        </pc:sldMkLst>
        <pc:spChg chg="mod">
          <ac:chgData name="梓 曾" userId="2b3f7aef874ff7f7" providerId="LiveId" clId="{17B3853C-6D5E-4E09-AFF9-8E62BFA7C19D}" dt="2025-01-09T12:58:35.908" v="3401" actId="20577"/>
          <ac:spMkLst>
            <pc:docMk/>
            <pc:sldMk cId="2991749133" sldId="1005"/>
            <ac:spMk id="5" creationId="{E0D4AAF6-7817-F544-FA6D-2D313CB8607E}"/>
          </ac:spMkLst>
        </pc:spChg>
      </pc:sldChg>
      <pc:sldChg chg="modSp mod">
        <pc:chgData name="梓 曾" userId="2b3f7aef874ff7f7" providerId="LiveId" clId="{17B3853C-6D5E-4E09-AFF9-8E62BFA7C19D}" dt="2025-01-09T12:58:32.980" v="3400" actId="20577"/>
        <pc:sldMkLst>
          <pc:docMk/>
          <pc:sldMk cId="984407459" sldId="1006"/>
        </pc:sldMkLst>
        <pc:spChg chg="mod">
          <ac:chgData name="梓 曾" userId="2b3f7aef874ff7f7" providerId="LiveId" clId="{17B3853C-6D5E-4E09-AFF9-8E62BFA7C19D}" dt="2025-01-09T12:58:32.980" v="3400" actId="20577"/>
          <ac:spMkLst>
            <pc:docMk/>
            <pc:sldMk cId="984407459" sldId="1006"/>
            <ac:spMk id="5" creationId="{96F82ECE-CFD9-639C-3AC2-5A041E53C05B}"/>
          </ac:spMkLst>
        </pc:spChg>
      </pc:sldChg>
      <pc:sldChg chg="modSp mod">
        <pc:chgData name="梓 曾" userId="2b3f7aef874ff7f7" providerId="LiveId" clId="{17B3853C-6D5E-4E09-AFF9-8E62BFA7C19D}" dt="2025-01-09T12:58:40.492" v="3402" actId="20577"/>
        <pc:sldMkLst>
          <pc:docMk/>
          <pc:sldMk cId="3702160219" sldId="1007"/>
        </pc:sldMkLst>
        <pc:spChg chg="mod">
          <ac:chgData name="梓 曾" userId="2b3f7aef874ff7f7" providerId="LiveId" clId="{17B3853C-6D5E-4E09-AFF9-8E62BFA7C19D}" dt="2025-01-09T12:58:40.492" v="3402" actId="20577"/>
          <ac:spMkLst>
            <pc:docMk/>
            <pc:sldMk cId="3702160219" sldId="1007"/>
            <ac:spMk id="4" creationId="{FDA0CD34-16F2-51C4-B63F-26E3DFF44759}"/>
          </ac:spMkLst>
        </pc:spChg>
      </pc:sldChg>
      <pc:sldChg chg="modSp mod">
        <pc:chgData name="梓 曾" userId="2b3f7aef874ff7f7" providerId="LiveId" clId="{17B3853C-6D5E-4E09-AFF9-8E62BFA7C19D}" dt="2025-01-09T13:26:08.250" v="3458"/>
        <pc:sldMkLst>
          <pc:docMk/>
          <pc:sldMk cId="0" sldId="1010"/>
        </pc:sldMkLst>
        <pc:spChg chg="mod">
          <ac:chgData name="梓 曾" userId="2b3f7aef874ff7f7" providerId="LiveId" clId="{17B3853C-6D5E-4E09-AFF9-8E62BFA7C19D}" dt="2025-01-09T13:26:08.250" v="3458"/>
          <ac:spMkLst>
            <pc:docMk/>
            <pc:sldMk cId="0" sldId="1010"/>
            <ac:spMk id="6" creationId="{00000000-0000-0000-0000-000000000000}"/>
          </ac:spMkLst>
        </pc:spChg>
        <pc:graphicFrameChg chg="mod modGraphic">
          <ac:chgData name="梓 曾" userId="2b3f7aef874ff7f7" providerId="LiveId" clId="{17B3853C-6D5E-4E09-AFF9-8E62BFA7C19D}" dt="2025-01-09T13:24:48.639" v="3446" actId="1036"/>
          <ac:graphicFrameMkLst>
            <pc:docMk/>
            <pc:sldMk cId="0" sldId="1010"/>
            <ac:graphicFrameMk id="2" creationId="{00000000-0000-0000-0000-000000000000}"/>
          </ac:graphicFrameMkLst>
        </pc:graphicFrameChg>
        <pc:graphicFrameChg chg="mod modGraphic">
          <ac:chgData name="梓 曾" userId="2b3f7aef874ff7f7" providerId="LiveId" clId="{17B3853C-6D5E-4E09-AFF9-8E62BFA7C19D}" dt="2025-01-09T13:24:48.639" v="3446" actId="1036"/>
          <ac:graphicFrameMkLst>
            <pc:docMk/>
            <pc:sldMk cId="0" sldId="1010"/>
            <ac:graphicFrameMk id="7" creationId="{00000000-0000-0000-0000-000000000000}"/>
          </ac:graphicFrameMkLst>
        </pc:graphicFrameChg>
      </pc:sldChg>
      <pc:sldChg chg="modSp mod">
        <pc:chgData name="梓 曾" userId="2b3f7aef874ff7f7" providerId="LiveId" clId="{17B3853C-6D5E-4E09-AFF9-8E62BFA7C19D}" dt="2025-01-09T12:58:47.334" v="3404" actId="20577"/>
        <pc:sldMkLst>
          <pc:docMk/>
          <pc:sldMk cId="0" sldId="2506"/>
        </pc:sldMkLst>
        <pc:spChg chg="mod">
          <ac:chgData name="梓 曾" userId="2b3f7aef874ff7f7" providerId="LiveId" clId="{17B3853C-6D5E-4E09-AFF9-8E62BFA7C19D}" dt="2025-01-09T12:58:47.334" v="3404" actId="20577"/>
          <ac:spMkLst>
            <pc:docMk/>
            <pc:sldMk cId="0" sldId="2506"/>
            <ac:spMk id="4" creationId="{00000000-0000-0000-0000-000000000000}"/>
          </ac:spMkLst>
        </pc:spChg>
        <pc:spChg chg="mod">
          <ac:chgData name="梓 曾" userId="2b3f7aef874ff7f7" providerId="LiveId" clId="{17B3853C-6D5E-4E09-AFF9-8E62BFA7C19D}" dt="2025-01-09T10:28:50.527" v="2146"/>
          <ac:spMkLst>
            <pc:docMk/>
            <pc:sldMk cId="0" sldId="2506"/>
            <ac:spMk id="78" creationId="{00000000-0000-0000-0000-000000000000}"/>
          </ac:spMkLst>
        </pc:spChg>
      </pc:sldChg>
      <pc:sldChg chg="addSp delSp modSp mod">
        <pc:chgData name="梓 曾" userId="2b3f7aef874ff7f7" providerId="LiveId" clId="{17B3853C-6D5E-4E09-AFF9-8E62BFA7C19D}" dt="2025-01-09T11:32:27.004" v="2387" actId="1035"/>
        <pc:sldMkLst>
          <pc:docMk/>
          <pc:sldMk cId="0" sldId="2512"/>
        </pc:sldMkLst>
        <pc:spChg chg="mod topLvl">
          <ac:chgData name="梓 曾" userId="2b3f7aef874ff7f7" providerId="LiveId" clId="{17B3853C-6D5E-4E09-AFF9-8E62BFA7C19D}" dt="2025-01-09T11:20:23.942" v="2378" actId="164"/>
          <ac:spMkLst>
            <pc:docMk/>
            <pc:sldMk cId="0" sldId="2512"/>
            <ac:spMk id="3" creationId="{00000000-0000-0000-0000-000000000000}"/>
          </ac:spMkLst>
        </pc:spChg>
        <pc:spChg chg="add mod">
          <ac:chgData name="梓 曾" userId="2b3f7aef874ff7f7" providerId="LiveId" clId="{17B3853C-6D5E-4E09-AFF9-8E62BFA7C19D}" dt="2025-01-09T11:31:54.518" v="2383" actId="6549"/>
          <ac:spMkLst>
            <pc:docMk/>
            <pc:sldMk cId="0" sldId="2512"/>
            <ac:spMk id="5" creationId="{672B4476-1BC2-0A63-FB92-930FE24C6538}"/>
          </ac:spMkLst>
        </pc:spChg>
        <pc:spChg chg="mod topLvl">
          <ac:chgData name="梓 曾" userId="2b3f7aef874ff7f7" providerId="LiveId" clId="{17B3853C-6D5E-4E09-AFF9-8E62BFA7C19D}" dt="2025-01-09T11:20:23.942" v="2378" actId="164"/>
          <ac:spMkLst>
            <pc:docMk/>
            <pc:sldMk cId="0" sldId="2512"/>
            <ac:spMk id="6" creationId="{00000000-0000-0000-0000-000000000000}"/>
          </ac:spMkLst>
        </pc:spChg>
        <pc:spChg chg="mod topLvl">
          <ac:chgData name="梓 曾" userId="2b3f7aef874ff7f7" providerId="LiveId" clId="{17B3853C-6D5E-4E09-AFF9-8E62BFA7C19D}" dt="2025-01-09T11:20:23.942" v="2378" actId="164"/>
          <ac:spMkLst>
            <pc:docMk/>
            <pc:sldMk cId="0" sldId="2512"/>
            <ac:spMk id="7" creationId="{00000000-0000-0000-0000-000000000000}"/>
          </ac:spMkLst>
        </pc:spChg>
        <pc:spChg chg="mod topLvl">
          <ac:chgData name="梓 曾" userId="2b3f7aef874ff7f7" providerId="LiveId" clId="{17B3853C-6D5E-4E09-AFF9-8E62BFA7C19D}" dt="2025-01-09T11:20:23.942" v="2378" actId="164"/>
          <ac:spMkLst>
            <pc:docMk/>
            <pc:sldMk cId="0" sldId="2512"/>
            <ac:spMk id="9" creationId="{00000000-0000-0000-0000-000000000000}"/>
          </ac:spMkLst>
        </pc:spChg>
        <pc:spChg chg="mod">
          <ac:chgData name="梓 曾" userId="2b3f7aef874ff7f7" providerId="LiveId" clId="{17B3853C-6D5E-4E09-AFF9-8E62BFA7C19D}" dt="2025-01-09T11:32:27.004" v="2387" actId="1035"/>
          <ac:spMkLst>
            <pc:docMk/>
            <pc:sldMk cId="0" sldId="2512"/>
            <ac:spMk id="11" creationId="{00000000-0000-0000-0000-000000000000}"/>
          </ac:spMkLst>
        </pc:spChg>
        <pc:spChg chg="mod topLvl">
          <ac:chgData name="梓 曾" userId="2b3f7aef874ff7f7" providerId="LiveId" clId="{17B3853C-6D5E-4E09-AFF9-8E62BFA7C19D}" dt="2025-01-09T11:20:23.942" v="2378" actId="164"/>
          <ac:spMkLst>
            <pc:docMk/>
            <pc:sldMk cId="0" sldId="2512"/>
            <ac:spMk id="13" creationId="{27FD2786-24C6-E01D-71A3-CC4D739E74D6}"/>
          </ac:spMkLst>
        </pc:spChg>
        <pc:grpChg chg="add mod">
          <ac:chgData name="梓 曾" userId="2b3f7aef874ff7f7" providerId="LiveId" clId="{17B3853C-6D5E-4E09-AFF9-8E62BFA7C19D}" dt="2025-01-09T11:20:37.611" v="2380" actId="1076"/>
          <ac:grpSpMkLst>
            <pc:docMk/>
            <pc:sldMk cId="0" sldId="2512"/>
            <ac:grpSpMk id="8" creationId="{CE9D7717-737B-E39D-238B-7E48DEAD988F}"/>
          </ac:grpSpMkLst>
        </pc:grpChg>
      </pc:sldChg>
      <pc:sldChg chg="modSp mod">
        <pc:chgData name="梓 曾" userId="2b3f7aef874ff7f7" providerId="LiveId" clId="{17B3853C-6D5E-4E09-AFF9-8E62BFA7C19D}" dt="2025-01-09T12:58:21.588" v="3396" actId="20577"/>
        <pc:sldMkLst>
          <pc:docMk/>
          <pc:sldMk cId="556064321" sldId="2515"/>
        </pc:sldMkLst>
        <pc:spChg chg="mod">
          <ac:chgData name="梓 曾" userId="2b3f7aef874ff7f7" providerId="LiveId" clId="{17B3853C-6D5E-4E09-AFF9-8E62BFA7C19D}" dt="2025-01-09T12:58:21.588" v="3396" actId="20577"/>
          <ac:spMkLst>
            <pc:docMk/>
            <pc:sldMk cId="556064321" sldId="2515"/>
            <ac:spMk id="6" creationId="{DF471170-8FFB-08AF-2A10-A238BF63C8E7}"/>
          </ac:spMkLst>
        </pc:spChg>
      </pc:sldChg>
      <pc:sldChg chg="modSp del mod">
        <pc:chgData name="梓 曾" userId="2b3f7aef874ff7f7" providerId="LiveId" clId="{17B3853C-6D5E-4E09-AFF9-8E62BFA7C19D}" dt="2025-01-09T13:01:57.550" v="3417" actId="47"/>
        <pc:sldMkLst>
          <pc:docMk/>
          <pc:sldMk cId="3190570683" sldId="2521"/>
        </pc:sldMkLst>
      </pc:sldChg>
      <pc:sldChg chg="modSp mod">
        <pc:chgData name="梓 曾" userId="2b3f7aef874ff7f7" providerId="LiveId" clId="{17B3853C-6D5E-4E09-AFF9-8E62BFA7C19D}" dt="2025-01-09T12:58:27.040" v="3398" actId="20577"/>
        <pc:sldMkLst>
          <pc:docMk/>
          <pc:sldMk cId="2182663990" sldId="2523"/>
        </pc:sldMkLst>
        <pc:spChg chg="mod">
          <ac:chgData name="梓 曾" userId="2b3f7aef874ff7f7" providerId="LiveId" clId="{17B3853C-6D5E-4E09-AFF9-8E62BFA7C19D}" dt="2025-01-09T12:58:27.040" v="3398" actId="20577"/>
          <ac:spMkLst>
            <pc:docMk/>
            <pc:sldMk cId="2182663990" sldId="2523"/>
            <ac:spMk id="2" creationId="{B2229827-DCFD-833C-754E-AE4F415479FA}"/>
          </ac:spMkLst>
        </pc:spChg>
        <pc:graphicFrameChg chg="mod">
          <ac:chgData name="梓 曾" userId="2b3f7aef874ff7f7" providerId="LiveId" clId="{17B3853C-6D5E-4E09-AFF9-8E62BFA7C19D}" dt="2025-01-09T12:36:01.335" v="2425" actId="403"/>
          <ac:graphicFrameMkLst>
            <pc:docMk/>
            <pc:sldMk cId="2182663990" sldId="2523"/>
            <ac:graphicFrameMk id="5" creationId="{6CC32BFF-A4AA-B2E8-3A27-75E61526EA19}"/>
          </ac:graphicFrameMkLst>
        </pc:graphicFrameChg>
      </pc:sldChg>
      <pc:sldChg chg="modSp mod">
        <pc:chgData name="梓 曾" userId="2b3f7aef874ff7f7" providerId="LiveId" clId="{17B3853C-6D5E-4E09-AFF9-8E62BFA7C19D}" dt="2025-01-09T12:58:30.170" v="3399" actId="20577"/>
        <pc:sldMkLst>
          <pc:docMk/>
          <pc:sldMk cId="2965565237" sldId="2524"/>
        </pc:sldMkLst>
      </pc:sldChg>
      <pc:sldChg chg="modSp mod">
        <pc:chgData name="梓 曾" userId="2b3f7aef874ff7f7" providerId="LiveId" clId="{17B3853C-6D5E-4E09-AFF9-8E62BFA7C19D}" dt="2025-01-09T08:08:13.478" v="1871"/>
        <pc:sldMkLst>
          <pc:docMk/>
          <pc:sldMk cId="0" sldId="2525"/>
        </pc:sldMkLst>
        <pc:spChg chg="mod">
          <ac:chgData name="梓 曾" userId="2b3f7aef874ff7f7" providerId="LiveId" clId="{17B3853C-6D5E-4E09-AFF9-8E62BFA7C19D}" dt="2025-01-09T08:08:13.478" v="1871"/>
          <ac:spMkLst>
            <pc:docMk/>
            <pc:sldMk cId="0" sldId="2525"/>
            <ac:spMk id="52" creationId="{00000000-0000-0000-0000-000000000000}"/>
          </ac:spMkLst>
        </pc:spChg>
      </pc:sldChg>
      <pc:sldChg chg="del">
        <pc:chgData name="梓 曾" userId="2b3f7aef874ff7f7" providerId="LiveId" clId="{17B3853C-6D5E-4E09-AFF9-8E62BFA7C19D}" dt="2025-01-09T04:56:39.117" v="588" actId="47"/>
        <pc:sldMkLst>
          <pc:docMk/>
          <pc:sldMk cId="3719802403" sldId="2526"/>
        </pc:sldMkLst>
      </pc:sldChg>
      <pc:sldChg chg="modSp add del mod ord modTransition">
        <pc:chgData name="梓 曾" userId="2b3f7aef874ff7f7" providerId="LiveId" clId="{17B3853C-6D5E-4E09-AFF9-8E62BFA7C19D}" dt="2025-01-09T06:40:52.687" v="1812" actId="47"/>
        <pc:sldMkLst>
          <pc:docMk/>
          <pc:sldMk cId="523485298" sldId="2527"/>
        </pc:sldMkLst>
      </pc:sldChg>
      <pc:sldChg chg="add del modTransition">
        <pc:chgData name="梓 曾" userId="2b3f7aef874ff7f7" providerId="LiveId" clId="{17B3853C-6D5E-4E09-AFF9-8E62BFA7C19D}" dt="2025-01-09T05:59:39.925" v="1571"/>
        <pc:sldMkLst>
          <pc:docMk/>
          <pc:sldMk cId="726463289" sldId="2528"/>
        </pc:sldMkLst>
      </pc:sldChg>
      <pc:sldChg chg="add del modTransition">
        <pc:chgData name="梓 曾" userId="2b3f7aef874ff7f7" providerId="LiveId" clId="{17B3853C-6D5E-4E09-AFF9-8E62BFA7C19D}" dt="2025-01-09T05:59:51.223" v="1574"/>
        <pc:sldMkLst>
          <pc:docMk/>
          <pc:sldMk cId="1688936083" sldId="2528"/>
        </pc:sldMkLst>
      </pc:sldChg>
      <pc:sldChg chg="del">
        <pc:chgData name="梓 曾" userId="2b3f7aef874ff7f7" providerId="LiveId" clId="{17B3853C-6D5E-4E09-AFF9-8E62BFA7C19D}" dt="2025-01-09T06:00:10.245" v="1577"/>
        <pc:sldMkLst>
          <pc:docMk/>
          <pc:sldMk cId="1748573017" sldId="2528"/>
        </pc:sldMkLst>
      </pc:sldChg>
      <pc:sldChg chg="del">
        <pc:chgData name="梓 曾" userId="2b3f7aef874ff7f7" providerId="LiveId" clId="{17B3853C-6D5E-4E09-AFF9-8E62BFA7C19D}" dt="2025-01-09T05:59:56.247" v="1575"/>
        <pc:sldMkLst>
          <pc:docMk/>
          <pc:sldMk cId="2330352047" sldId="2528"/>
        </pc:sldMkLst>
      </pc:sldChg>
      <pc:sldChg chg="addSp delSp modSp del mod">
        <pc:chgData name="梓 曾" userId="2b3f7aef874ff7f7" providerId="LiveId" clId="{17B3853C-6D5E-4E09-AFF9-8E62BFA7C19D}" dt="2025-01-09T06:07:06.353" v="1638" actId="47"/>
        <pc:sldMkLst>
          <pc:docMk/>
          <pc:sldMk cId="2361904651" sldId="2528"/>
        </pc:sldMkLst>
      </pc:sldChg>
      <pc:sldChg chg="addSp modSp new del mod">
        <pc:chgData name="梓 曾" userId="2b3f7aef874ff7f7" providerId="LiveId" clId="{17B3853C-6D5E-4E09-AFF9-8E62BFA7C19D}" dt="2025-01-09T05:42:26.647" v="1331" actId="47"/>
        <pc:sldMkLst>
          <pc:docMk/>
          <pc:sldMk cId="2896105075" sldId="2528"/>
        </pc:sldMkLst>
      </pc:sldChg>
      <pc:sldChg chg="del">
        <pc:chgData name="梓 曾" userId="2b3f7aef874ff7f7" providerId="LiveId" clId="{17B3853C-6D5E-4E09-AFF9-8E62BFA7C19D}" dt="2025-01-09T05:59:44.893" v="1572"/>
        <pc:sldMkLst>
          <pc:docMk/>
          <pc:sldMk cId="3213462055" sldId="2528"/>
        </pc:sldMkLst>
      </pc:sldChg>
      <pc:sldChg chg="delSp modSp add del mod modTransition">
        <pc:chgData name="梓 曾" userId="2b3f7aef874ff7f7" providerId="LiveId" clId="{17B3853C-6D5E-4E09-AFF9-8E62BFA7C19D}" dt="2025-01-09T05:56:06.653" v="1532" actId="47"/>
        <pc:sldMkLst>
          <pc:docMk/>
          <pc:sldMk cId="3300495894" sldId="2528"/>
        </pc:sldMkLst>
      </pc:sldChg>
      <pc:sldChg chg="del">
        <pc:chgData name="梓 曾" userId="2b3f7aef874ff7f7" providerId="LiveId" clId="{17B3853C-6D5E-4E09-AFF9-8E62BFA7C19D}" dt="2025-01-09T05:59:59.454" v="1576"/>
        <pc:sldMkLst>
          <pc:docMk/>
          <pc:sldMk cId="3319113721" sldId="2528"/>
        </pc:sldMkLst>
      </pc:sldChg>
      <pc:sldChg chg="addSp delSp modSp add del mod">
        <pc:chgData name="梓 曾" userId="2b3f7aef874ff7f7" providerId="LiveId" clId="{17B3853C-6D5E-4E09-AFF9-8E62BFA7C19D}" dt="2025-01-09T06:24:13.258" v="1684" actId="47"/>
        <pc:sldMkLst>
          <pc:docMk/>
          <pc:sldMk cId="1889552653" sldId="2529"/>
        </pc:sldMkLst>
      </pc:sldChg>
      <pc:sldChg chg="del">
        <pc:chgData name="梓 曾" userId="2b3f7aef874ff7f7" providerId="LiveId" clId="{17B3853C-6D5E-4E09-AFF9-8E62BFA7C19D}" dt="2025-01-09T06:00:26.947" v="1579"/>
        <pc:sldMkLst>
          <pc:docMk/>
          <pc:sldMk cId="2949906734" sldId="2529"/>
        </pc:sldMkLst>
      </pc:sldChg>
      <pc:sldChg chg="addSp delSp modSp add del mod">
        <pc:chgData name="梓 曾" userId="2b3f7aef874ff7f7" providerId="LiveId" clId="{17B3853C-6D5E-4E09-AFF9-8E62BFA7C19D}" dt="2025-01-09T06:54:23.455" v="1835" actId="47"/>
        <pc:sldMkLst>
          <pc:docMk/>
          <pc:sldMk cId="3984759707" sldId="2530"/>
        </pc:sldMkLst>
      </pc:sldChg>
      <pc:sldChg chg="addSp delSp modSp add mod">
        <pc:chgData name="梓 曾" userId="2b3f7aef874ff7f7" providerId="LiveId" clId="{17B3853C-6D5E-4E09-AFF9-8E62BFA7C19D}" dt="2025-01-09T12:57:42.912" v="3393" actId="1035"/>
        <pc:sldMkLst>
          <pc:docMk/>
          <pc:sldMk cId="2090558917" sldId="2531"/>
        </pc:sldMkLst>
        <pc:spChg chg="add mod">
          <ac:chgData name="梓 曾" userId="2b3f7aef874ff7f7" providerId="LiveId" clId="{17B3853C-6D5E-4E09-AFF9-8E62BFA7C19D}" dt="2025-01-09T12:56:04.575" v="3376" actId="20577"/>
          <ac:spMkLst>
            <pc:docMk/>
            <pc:sldMk cId="2090558917" sldId="2531"/>
            <ac:spMk id="2" creationId="{51433620-8CAB-E91A-3A73-FE541FC6512B}"/>
          </ac:spMkLst>
        </pc:spChg>
        <pc:spChg chg="mod">
          <ac:chgData name="梓 曾" userId="2b3f7aef874ff7f7" providerId="LiveId" clId="{17B3853C-6D5E-4E09-AFF9-8E62BFA7C19D}" dt="2025-01-09T06:52:06.767" v="1829" actId="207"/>
          <ac:spMkLst>
            <pc:docMk/>
            <pc:sldMk cId="2090558917" sldId="2531"/>
            <ac:spMk id="18" creationId="{AB44DDCF-977D-79D3-5D03-42B6CBBF7DC0}"/>
          </ac:spMkLst>
        </pc:spChg>
        <pc:spChg chg="mod">
          <ac:chgData name="梓 曾" userId="2b3f7aef874ff7f7" providerId="LiveId" clId="{17B3853C-6D5E-4E09-AFF9-8E62BFA7C19D}" dt="2025-01-09T06:52:32.242" v="1834" actId="1076"/>
          <ac:spMkLst>
            <pc:docMk/>
            <pc:sldMk cId="2090558917" sldId="2531"/>
            <ac:spMk id="23" creationId="{9F4B7065-9914-6E7B-D11B-E05F880C143A}"/>
          </ac:spMkLst>
        </pc:spChg>
        <pc:spChg chg="mod">
          <ac:chgData name="梓 曾" userId="2b3f7aef874ff7f7" providerId="LiveId" clId="{17B3853C-6D5E-4E09-AFF9-8E62BFA7C19D}" dt="2025-01-09T12:56:59.791" v="3383" actId="2711"/>
          <ac:spMkLst>
            <pc:docMk/>
            <pc:sldMk cId="2090558917" sldId="2531"/>
            <ac:spMk id="31" creationId="{D6D1A406-A488-1611-59AD-F1B40F2E9701}"/>
          </ac:spMkLst>
        </pc:spChg>
        <pc:spChg chg="mod">
          <ac:chgData name="梓 曾" userId="2b3f7aef874ff7f7" providerId="LiveId" clId="{17B3853C-6D5E-4E09-AFF9-8E62BFA7C19D}" dt="2025-01-09T12:57:42.912" v="3393" actId="1035"/>
          <ac:spMkLst>
            <pc:docMk/>
            <pc:sldMk cId="2090558917" sldId="2531"/>
            <ac:spMk id="32" creationId="{1879114B-155F-D88D-52A7-672E01545787}"/>
          </ac:spMkLst>
        </pc:spChg>
        <pc:graphicFrameChg chg="modGraphic">
          <ac:chgData name="梓 曾" userId="2b3f7aef874ff7f7" providerId="LiveId" clId="{17B3853C-6D5E-4E09-AFF9-8E62BFA7C19D}" dt="2025-01-09T12:56:45.573" v="3381" actId="2711"/>
          <ac:graphicFrameMkLst>
            <pc:docMk/>
            <pc:sldMk cId="2090558917" sldId="2531"/>
            <ac:graphicFrameMk id="4" creationId="{BFADBDB4-2122-3499-EBC5-4B91351E6CFB}"/>
          </ac:graphicFrameMkLst>
        </pc:graphicFrameChg>
      </pc:sldChg>
      <pc:sldChg chg="addSp delSp modSp add mod ord">
        <pc:chgData name="梓 曾" userId="2b3f7aef874ff7f7" providerId="LiveId" clId="{17B3853C-6D5E-4E09-AFF9-8E62BFA7C19D}" dt="2025-01-09T13:03:08.383" v="3421"/>
        <pc:sldMkLst>
          <pc:docMk/>
          <pc:sldMk cId="2849697963" sldId="2532"/>
        </pc:sldMkLst>
        <pc:spChg chg="mod">
          <ac:chgData name="梓 曾" userId="2b3f7aef874ff7f7" providerId="LiveId" clId="{17B3853C-6D5E-4E09-AFF9-8E62BFA7C19D}" dt="2025-01-09T10:32:14.920" v="2162" actId="20577"/>
          <ac:spMkLst>
            <pc:docMk/>
            <pc:sldMk cId="2849697963" sldId="2532"/>
            <ac:spMk id="2" creationId="{C7DA0955-3EA1-E314-8E52-A74B814AFC79}"/>
          </ac:spMkLst>
        </pc:spChg>
        <pc:spChg chg="mod">
          <ac:chgData name="梓 曾" userId="2b3f7aef874ff7f7" providerId="LiveId" clId="{17B3853C-6D5E-4E09-AFF9-8E62BFA7C19D}" dt="2025-01-09T10:01:26.212" v="1951"/>
          <ac:spMkLst>
            <pc:docMk/>
            <pc:sldMk cId="2849697963" sldId="2532"/>
            <ac:spMk id="12" creationId="{CB44F0A8-B2B1-40B3-89D1-572CCDB5E73B}"/>
          </ac:spMkLst>
        </pc:spChg>
        <pc:spChg chg="mod">
          <ac:chgData name="梓 曾" userId="2b3f7aef874ff7f7" providerId="LiveId" clId="{17B3853C-6D5E-4E09-AFF9-8E62BFA7C19D}" dt="2025-01-09T10:01:19.482" v="1933" actId="20577"/>
          <ac:spMkLst>
            <pc:docMk/>
            <pc:sldMk cId="2849697963" sldId="2532"/>
            <ac:spMk id="13" creationId="{E9ED14A3-5238-4016-D3E7-2792C56F1B63}"/>
          </ac:spMkLst>
        </pc:spChg>
        <pc:spChg chg="mod">
          <ac:chgData name="梓 曾" userId="2b3f7aef874ff7f7" providerId="LiveId" clId="{17B3853C-6D5E-4E09-AFF9-8E62BFA7C19D}" dt="2025-01-09T10:01:09.482" v="1931"/>
          <ac:spMkLst>
            <pc:docMk/>
            <pc:sldMk cId="2849697963" sldId="2532"/>
            <ac:spMk id="14" creationId="{234C3888-E795-8BBF-14E5-7EB7023FED29}"/>
          </ac:spMkLst>
        </pc:spChg>
        <pc:grpChg chg="add mod">
          <ac:chgData name="梓 曾" userId="2b3f7aef874ff7f7" providerId="LiveId" clId="{17B3853C-6D5E-4E09-AFF9-8E62BFA7C19D}" dt="2025-01-09T10:01:16.790" v="1932" actId="1076"/>
          <ac:grpSpMkLst>
            <pc:docMk/>
            <pc:sldMk cId="2849697963" sldId="2532"/>
            <ac:grpSpMk id="11" creationId="{446CF347-0812-460D-5D7C-409D9D080811}"/>
          </ac:grpSpMkLst>
        </pc:grpChg>
        <pc:graphicFrameChg chg="add mod modGraphic">
          <ac:chgData name="梓 曾" userId="2b3f7aef874ff7f7" providerId="LiveId" clId="{17B3853C-6D5E-4E09-AFF9-8E62BFA7C19D}" dt="2025-01-09T11:00:41.742" v="2280" actId="20577"/>
          <ac:graphicFrameMkLst>
            <pc:docMk/>
            <pc:sldMk cId="2849697963" sldId="2532"/>
            <ac:graphicFrameMk id="15" creationId="{0B44944F-7BC9-2B74-EB46-094B482FFA61}"/>
          </ac:graphicFrameMkLst>
        </pc:graphicFrameChg>
        <pc:graphicFrameChg chg="add mod modGraphic">
          <ac:chgData name="梓 曾" userId="2b3f7aef874ff7f7" providerId="LiveId" clId="{17B3853C-6D5E-4E09-AFF9-8E62BFA7C19D}" dt="2025-01-09T13:03:08.383" v="3421"/>
          <ac:graphicFrameMkLst>
            <pc:docMk/>
            <pc:sldMk cId="2849697963" sldId="2532"/>
            <ac:graphicFrameMk id="16" creationId="{F330A9C3-B391-96BD-94DC-5C2677230BEB}"/>
          </ac:graphicFrameMkLst>
        </pc:graphicFrameChg>
      </pc:sldChg>
      <pc:sldChg chg="addSp delSp modSp add mod setBg">
        <pc:chgData name="梓 曾" userId="2b3f7aef874ff7f7" providerId="LiveId" clId="{17B3853C-6D5E-4E09-AFF9-8E62BFA7C19D}" dt="2025-01-09T13:04:39.345" v="3422" actId="478"/>
        <pc:sldMkLst>
          <pc:docMk/>
          <pc:sldMk cId="400521547" sldId="2533"/>
        </pc:sldMkLst>
        <pc:spChg chg="mod">
          <ac:chgData name="梓 曾" userId="2b3f7aef874ff7f7" providerId="LiveId" clId="{17B3853C-6D5E-4E09-AFF9-8E62BFA7C19D}" dt="2025-01-09T12:23:16.760" v="2391" actId="20577"/>
          <ac:spMkLst>
            <pc:docMk/>
            <pc:sldMk cId="400521547" sldId="2533"/>
            <ac:spMk id="2" creationId="{367C2F28-C365-0F2A-E9DD-9D7AC97730BC}"/>
          </ac:spMkLst>
        </pc:spChg>
        <pc:graphicFrameChg chg="add mod modGraphic">
          <ac:chgData name="梓 曾" userId="2b3f7aef874ff7f7" providerId="LiveId" clId="{17B3853C-6D5E-4E09-AFF9-8E62BFA7C19D}" dt="2025-01-09T12:57:08.386" v="3385" actId="2711"/>
          <ac:graphicFrameMkLst>
            <pc:docMk/>
            <pc:sldMk cId="400521547" sldId="2533"/>
            <ac:graphicFrameMk id="4" creationId="{58D8DC28-C684-1592-1008-5D6783EB9891}"/>
          </ac:graphicFrameMkLst>
        </pc:graphicFrameChg>
      </pc:sldChg>
      <pc:sldChg chg="modSp add mod">
        <pc:chgData name="梓 曾" userId="2b3f7aef874ff7f7" providerId="LiveId" clId="{17B3853C-6D5E-4E09-AFF9-8E62BFA7C19D}" dt="2025-01-09T13:01:32.709" v="3416" actId="404"/>
        <pc:sldMkLst>
          <pc:docMk/>
          <pc:sldMk cId="2162795319" sldId="2534"/>
        </pc:sldMkLst>
        <pc:graphicFrameChg chg="mod">
          <ac:chgData name="梓 曾" userId="2b3f7aef874ff7f7" providerId="LiveId" clId="{17B3853C-6D5E-4E09-AFF9-8E62BFA7C19D}" dt="2025-01-09T13:01:32.709" v="3416" actId="404"/>
          <ac:graphicFrameMkLst>
            <pc:docMk/>
            <pc:sldMk cId="2162795319" sldId="2534"/>
            <ac:graphicFrameMk id="12" creationId="{458910E8-B451-E25A-A70B-E582D6835545}"/>
          </ac:graphicFrameMkLst>
        </pc:graphicFrameChg>
      </pc:sldChg>
      <pc:sldMasterChg chg="delSldLayout modSldLayout">
        <pc:chgData name="梓 曾" userId="2b3f7aef874ff7f7" providerId="LiveId" clId="{17B3853C-6D5E-4E09-AFF9-8E62BFA7C19D}" dt="2025-01-09T06:40:54.026" v="1814" actId="47"/>
        <pc:sldMasterMkLst>
          <pc:docMk/>
          <pc:sldMasterMk cId="0" sldId="2147483648"/>
        </pc:sldMasterMkLst>
        <pc:sldLayoutChg chg="addSp delSp modSp del mod">
          <pc:chgData name="梓 曾" userId="2b3f7aef874ff7f7" providerId="LiveId" clId="{17B3853C-6D5E-4E09-AFF9-8E62BFA7C19D}" dt="2025-01-09T06:40:54.026" v="1814" actId="47"/>
          <pc:sldLayoutMkLst>
            <pc:docMk/>
            <pc:sldMasterMk cId="0" sldId="2147483648"/>
            <pc:sldLayoutMk cId="928029158" sldId="2147483677"/>
          </pc:sldLayoutMkLst>
        </pc:sldLayoutChg>
        <pc:sldLayoutChg chg="addSp delSp modSp del mod">
          <pc:chgData name="梓 曾" userId="2b3f7aef874ff7f7" providerId="LiveId" clId="{17B3853C-6D5E-4E09-AFF9-8E62BFA7C19D}" dt="2025-01-09T06:40:53.221" v="1813" actId="47"/>
          <pc:sldLayoutMkLst>
            <pc:docMk/>
            <pc:sldMasterMk cId="0" sldId="2147483648"/>
            <pc:sldLayoutMk cId="797213952" sldId="2147483678"/>
          </pc:sldLayoutMkLst>
        </pc:sldLayoutChg>
        <pc:sldLayoutChg chg="addSp delSp modSp del mod">
          <pc:chgData name="梓 曾" userId="2b3f7aef874ff7f7" providerId="LiveId" clId="{17B3853C-6D5E-4E09-AFF9-8E62BFA7C19D}" dt="2025-01-09T06:40:52.687" v="1812" actId="47"/>
          <pc:sldLayoutMkLst>
            <pc:docMk/>
            <pc:sldMasterMk cId="0" sldId="2147483648"/>
            <pc:sldLayoutMk cId="2253544161" sldId="2147483679"/>
          </pc:sldLayoutMkLst>
        </pc:sldLayoutChg>
        <pc:sldLayoutChg chg="addSp delSp modSp del mod">
          <pc:chgData name="梓 曾" userId="2b3f7aef874ff7f7" providerId="LiveId" clId="{17B3853C-6D5E-4E09-AFF9-8E62BFA7C19D}" dt="2025-01-09T06:07:03.988" v="1637" actId="47"/>
          <pc:sldLayoutMkLst>
            <pc:docMk/>
            <pc:sldMasterMk cId="0" sldId="2147483648"/>
            <pc:sldLayoutMk cId="2678031331" sldId="2147483680"/>
          </pc:sldLayoutMkLst>
        </pc:sldLayoutChg>
        <pc:sldLayoutChg chg="del">
          <pc:chgData name="梓 曾" userId="2b3f7aef874ff7f7" providerId="LiveId" clId="{17B3853C-6D5E-4E09-AFF9-8E62BFA7C19D}" dt="2025-01-09T06:00:12.622" v="1578" actId="47"/>
          <pc:sldLayoutMkLst>
            <pc:docMk/>
            <pc:sldMasterMk cId="0" sldId="2147483648"/>
            <pc:sldLayoutMk cId="2469296098" sldId="2147483681"/>
          </pc:sldLayoutMkLst>
        </pc:sldLayoutChg>
        <pc:sldLayoutChg chg="addSp delSp modSp del mod">
          <pc:chgData name="梓 曾" userId="2b3f7aef874ff7f7" providerId="LiveId" clId="{17B3853C-6D5E-4E09-AFF9-8E62BFA7C19D}" dt="2025-01-09T06:07:02.317" v="1636" actId="47"/>
          <pc:sldLayoutMkLst>
            <pc:docMk/>
            <pc:sldMasterMk cId="0" sldId="2147483648"/>
            <pc:sldLayoutMk cId="3854200502" sldId="2147483682"/>
          </pc:sldLayoutMkLst>
        </pc:sldLayoutChg>
        <pc:sldLayoutChg chg="del">
          <pc:chgData name="梓 曾" userId="2b3f7aef874ff7f7" providerId="LiveId" clId="{17B3853C-6D5E-4E09-AFF9-8E62BFA7C19D}" dt="2025-01-09T05:55:08.203" v="1519" actId="47"/>
          <pc:sldLayoutMkLst>
            <pc:docMk/>
            <pc:sldMasterMk cId="0" sldId="2147483648"/>
            <pc:sldLayoutMk cId="2702617827" sldId="2147483683"/>
          </pc:sldLayoutMkLst>
        </pc:sldLayoutChg>
        <pc:sldLayoutChg chg="addSp delSp modSp del mod">
          <pc:chgData name="梓 曾" userId="2b3f7aef874ff7f7" providerId="LiveId" clId="{17B3853C-6D5E-4E09-AFF9-8E62BFA7C19D}" dt="2025-01-09T06:07:07.711" v="1639" actId="47"/>
          <pc:sldLayoutMkLst>
            <pc:docMk/>
            <pc:sldMasterMk cId="0" sldId="2147483648"/>
            <pc:sldLayoutMk cId="3469983359" sldId="2147483684"/>
          </pc:sldLayoutMkLst>
        </pc:sldLayoutChg>
        <pc:sldLayoutChg chg="addSp delSp modSp mod">
          <pc:chgData name="梓 曾" userId="2b3f7aef874ff7f7" providerId="LiveId" clId="{17B3853C-6D5E-4E09-AFF9-8E62BFA7C19D}" dt="2025-01-09T06:03:11.959" v="1604" actId="1035"/>
          <pc:sldLayoutMkLst>
            <pc:docMk/>
            <pc:sldMasterMk cId="0" sldId="2147483648"/>
            <pc:sldLayoutMk cId="2816908471" sldId="2147483685"/>
          </pc:sldLayoutMkLst>
          <pc:spChg chg="add del mod">
            <ac:chgData name="梓 曾" userId="2b3f7aef874ff7f7" providerId="LiveId" clId="{17B3853C-6D5E-4E09-AFF9-8E62BFA7C19D}" dt="2025-01-09T06:03:06.826" v="1600" actId="478"/>
            <ac:spMkLst>
              <pc:docMk/>
              <pc:sldMasterMk cId="0" sldId="2147483648"/>
              <pc:sldLayoutMk cId="2816908471" sldId="2147483685"/>
              <ac:spMk id="17" creationId="{89EC91CC-C7CC-4C19-AAAC-C9D46DA54E5B}"/>
            </ac:spMkLst>
          </pc:spChg>
          <pc:spChg chg="mod">
            <ac:chgData name="梓 曾" userId="2b3f7aef874ff7f7" providerId="LiveId" clId="{17B3853C-6D5E-4E09-AFF9-8E62BFA7C19D}" dt="2025-01-09T06:03:11.959" v="1604" actId="1035"/>
            <ac:spMkLst>
              <pc:docMk/>
              <pc:sldMasterMk cId="0" sldId="2147483648"/>
              <pc:sldLayoutMk cId="2816908471" sldId="2147483685"/>
              <ac:spMk id="18" creationId="{11352B1B-82B1-4728-BE09-C3720E040869}"/>
            </ac:spMkLst>
          </pc:spChg>
        </pc:sldLayoutChg>
        <pc:sldLayoutChg chg="addSp delSp modSp del mod">
          <pc:chgData name="梓 曾" userId="2b3f7aef874ff7f7" providerId="LiveId" clId="{17B3853C-6D5E-4E09-AFF9-8E62BFA7C19D}" dt="2025-01-09T05:56:06.653" v="1532" actId="47"/>
          <pc:sldLayoutMkLst>
            <pc:docMk/>
            <pc:sldMasterMk cId="0" sldId="2147483648"/>
            <pc:sldLayoutMk cId="3231495141" sldId="2147483686"/>
          </pc:sldLayoutMkLst>
        </pc:sldLayoutChg>
      </pc:sldMasterChg>
    </pc:docChg>
  </pc:docChgLst>
  <pc:docChgLst>
    <pc:chgData name="梓 曾" userId="2b3f7aef874ff7f7" providerId="LiveId" clId="{091DAFEF-3068-48BD-AB87-400E9FB36241}"/>
    <pc:docChg chg="modSld">
      <pc:chgData name="梓 曾" userId="2b3f7aef874ff7f7" providerId="LiveId" clId="{091DAFEF-3068-48BD-AB87-400E9FB36241}" dt="2025-01-10T00:57:24.433" v="83" actId="20577"/>
      <pc:docMkLst>
        <pc:docMk/>
      </pc:docMkLst>
      <pc:sldChg chg="modSp mod">
        <pc:chgData name="梓 曾" userId="2b3f7aef874ff7f7" providerId="LiveId" clId="{091DAFEF-3068-48BD-AB87-400E9FB36241}" dt="2025-01-10T00:57:24.433" v="83" actId="20577"/>
        <pc:sldMkLst>
          <pc:docMk/>
          <pc:sldMk cId="0" sldId="1010"/>
        </pc:sldMkLst>
        <pc:graphicFrameChg chg="mod modGraphic">
          <ac:chgData name="梓 曾" userId="2b3f7aef874ff7f7" providerId="LiveId" clId="{091DAFEF-3068-48BD-AB87-400E9FB36241}" dt="2025-01-10T00:57:24.433" v="83" actId="20577"/>
          <ac:graphicFrameMkLst>
            <pc:docMk/>
            <pc:sldMk cId="0" sldId="1010"/>
            <ac:graphicFrameMk id="7" creationId="{00000000-0000-0000-0000-000000000000}"/>
          </ac:graphicFrameMkLst>
        </pc:graphicFrameChg>
      </pc:sldChg>
      <pc:sldChg chg="modSp mod">
        <pc:chgData name="梓 曾" userId="2b3f7aef874ff7f7" providerId="LiveId" clId="{091DAFEF-3068-48BD-AB87-400E9FB36241}" dt="2025-01-10T00:56:17.357" v="72"/>
        <pc:sldMkLst>
          <pc:docMk/>
          <pc:sldMk cId="1470719824" sldId="2535"/>
        </pc:sldMkLst>
        <pc:spChg chg="mod">
          <ac:chgData name="梓 曾" userId="2b3f7aef874ff7f7" providerId="LiveId" clId="{091DAFEF-3068-48BD-AB87-400E9FB36241}" dt="2025-01-10T00:56:17.357" v="72"/>
          <ac:spMkLst>
            <pc:docMk/>
            <pc:sldMk cId="1470719824" sldId="2535"/>
            <ac:spMk id="13" creationId="{15E0E488-46DA-0252-DFA2-EBD8FD32E4B3}"/>
          </ac:spMkLst>
        </pc:spChg>
      </pc:sldChg>
    </pc:docChg>
  </pc:docChgLst>
  <pc:docChgLst>
    <pc:chgData name="梓 曾" userId="2b3f7aef874ff7f7" providerId="LiveId" clId="{41F17584-5164-46BD-B01A-88571CAD4D62}"/>
    <pc:docChg chg="delSld">
      <pc:chgData name="梓 曾" userId="2b3f7aef874ff7f7" providerId="LiveId" clId="{41F17584-5164-46BD-B01A-88571CAD4D62}" dt="2025-01-11T05:55:50.323" v="0" actId="47"/>
      <pc:docMkLst>
        <pc:docMk/>
      </pc:docMkLst>
      <pc:sldChg chg="del">
        <pc:chgData name="梓 曾" userId="2b3f7aef874ff7f7" providerId="LiveId" clId="{41F17584-5164-46BD-B01A-88571CAD4D62}" dt="2025-01-11T05:55:50.323" v="0" actId="47"/>
        <pc:sldMkLst>
          <pc:docMk/>
          <pc:sldMk cId="2965565237" sldId="25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6F262-3722-47AA-ADDD-6779912BF314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FE284-EA25-4182-9178-9FACACFD6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6967"/>
          </a:xfrm>
          <a:prstGeom prst="rect">
            <a:avLst/>
          </a:prstGeom>
        </p:spPr>
        <p:txBody>
          <a:bodyPr vert="horz" lIns="92219" tIns="46110" rIns="92219" bIns="4611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2219" tIns="46110" rIns="92219" bIns="46110" rtlCol="0"/>
          <a:lstStyle>
            <a:lvl1pPr algn="r">
              <a:defRPr sz="1200"/>
            </a:lvl1pPr>
          </a:lstStyle>
          <a:p>
            <a:fld id="{DF6CC23E-9FF0-4E4D-997A-89155891F7C8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9" tIns="46110" rIns="92219" bIns="4611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2"/>
          </a:xfrm>
          <a:prstGeom prst="rect">
            <a:avLst/>
          </a:prstGeom>
        </p:spPr>
        <p:txBody>
          <a:bodyPr vert="horz" lIns="92219" tIns="46110" rIns="92219" bIns="4611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787" cy="496967"/>
          </a:xfrm>
          <a:prstGeom prst="rect">
            <a:avLst/>
          </a:prstGeom>
        </p:spPr>
        <p:txBody>
          <a:bodyPr vert="horz" lIns="92219" tIns="46110" rIns="92219" bIns="46110" rtlCol="0" anchor="b"/>
          <a:lstStyle>
            <a:lvl1pPr algn="l">
              <a:defRPr sz="1200"/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2219" tIns="46110" rIns="92219" bIns="46110" rtlCol="0" anchor="b"/>
          <a:lstStyle>
            <a:lvl1pPr algn="r">
              <a:defRPr sz="1200"/>
            </a:lvl1pPr>
          </a:lstStyle>
          <a:p>
            <a:fld id="{AC21F408-96F7-47C7-B799-43C743C99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47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3B53D-9B7F-46CC-C0CE-31387B9C5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1DA257-7DA2-7D5F-E3DE-63ABD9255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5CE792-5B8B-E44E-A568-CA51AD917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4983C-AE08-3198-3B55-BBB0DB6FAB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64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C078-8582-8FF9-DE23-76CDA65D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245128-8D7A-4861-E26F-46CAE2A2C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9B8B27-054B-C4B8-449D-D216B0E06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C98882-24C5-5041-AB19-A515678F9F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60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F2F35-E851-D2DE-9D94-C2D1B0327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3D08C43-3D82-7BF4-AE90-7B95B8F1D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EB7802A-E193-F692-4698-6EF9D673B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4F60C8-A755-1EF5-B64E-05B264463D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31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B9F9-8DCE-894D-BAC8-7745E06255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pt封面.jpg" descr="ppt封面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2" y="-8467"/>
            <a:ext cx="12188825" cy="68529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461139" y="4071406"/>
            <a:ext cx="11061065" cy="196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4000" b="1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年机械工程学科博士考生</a:t>
            </a:r>
            <a:r>
              <a:rPr lang="en-US" altLang="zh-CN" sz="4000" b="1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汇报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lvl="0" indent="0" algn="ctr" defTabSz="914400" rtl="0" fontAlgn="auto">
              <a:lnSpc>
                <a:spcPts val="35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姓名：</a:t>
            </a:r>
            <a:endParaRPr kumimoji="0" lang="en-US" altLang="zh-CN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R="0" lvl="0" indent="0" algn="ctr" defTabSz="914400" rtl="0" fontAlgn="auto">
              <a:lnSpc>
                <a:spcPts val="35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报考方向：</a:t>
            </a: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C8D69201-B989-6D93-B1D5-6538E1FD836C}"/>
              </a:ext>
            </a:extLst>
          </p:cNvPr>
          <p:cNvSpPr txBox="1"/>
          <p:nvPr/>
        </p:nvSpPr>
        <p:spPr>
          <a:xfrm>
            <a:off x="246579" y="113016"/>
            <a:ext cx="302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一、自我介绍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2E4B0F6-898A-16E5-ECEE-E3EA81EB0386}"/>
              </a:ext>
            </a:extLst>
          </p:cNvPr>
          <p:cNvSpPr/>
          <p:nvPr/>
        </p:nvSpPr>
        <p:spPr>
          <a:xfrm>
            <a:off x="8294290" y="-251066"/>
            <a:ext cx="3651131" cy="1014710"/>
          </a:xfrm>
          <a:custGeom>
            <a:avLst/>
            <a:gdLst/>
            <a:ahLst/>
            <a:cxnLst/>
            <a:rect l="l" t="t" r="r" b="b"/>
            <a:pathLst>
              <a:path w="3651131" h="1014710">
                <a:moveTo>
                  <a:pt x="0" y="0"/>
                </a:moveTo>
                <a:lnTo>
                  <a:pt x="3651132" y="0"/>
                </a:lnTo>
                <a:lnTo>
                  <a:pt x="3651132" y="1014710"/>
                </a:lnTo>
                <a:lnTo>
                  <a:pt x="0" y="1014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4C7E-5C74-7ADB-1DE2-FE8FDE23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2869DC7-F3FC-3EF7-EA14-2E0C56541DA1}"/>
              </a:ext>
            </a:extLst>
          </p:cNvPr>
          <p:cNvSpPr txBox="1"/>
          <p:nvPr/>
        </p:nvSpPr>
        <p:spPr>
          <a:xfrm>
            <a:off x="246579" y="113016"/>
            <a:ext cx="708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二、个人学术背景和研究能力（学术成果）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3995EDA8-5AE9-8759-BB88-576AAD78A543}"/>
              </a:ext>
            </a:extLst>
          </p:cNvPr>
          <p:cNvSpPr/>
          <p:nvPr/>
        </p:nvSpPr>
        <p:spPr>
          <a:xfrm>
            <a:off x="8294290" y="-251066"/>
            <a:ext cx="3651131" cy="1014710"/>
          </a:xfrm>
          <a:custGeom>
            <a:avLst/>
            <a:gdLst/>
            <a:ahLst/>
            <a:cxnLst/>
            <a:rect l="l" t="t" r="r" b="b"/>
            <a:pathLst>
              <a:path w="3651131" h="1014710">
                <a:moveTo>
                  <a:pt x="0" y="0"/>
                </a:moveTo>
                <a:lnTo>
                  <a:pt x="3651132" y="0"/>
                </a:lnTo>
                <a:lnTo>
                  <a:pt x="3651132" y="1014710"/>
                </a:lnTo>
                <a:lnTo>
                  <a:pt x="0" y="1014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24746224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B18C-8FEB-FD47-3AEF-5E395E86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D444C41-C98B-388E-FA60-9BCD2438C300}"/>
              </a:ext>
            </a:extLst>
          </p:cNvPr>
          <p:cNvSpPr txBox="1"/>
          <p:nvPr/>
        </p:nvSpPr>
        <p:spPr>
          <a:xfrm>
            <a:off x="246579" y="113016"/>
            <a:ext cx="427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三、博士攻读计划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27726707-52CE-E268-8AD3-4C0323A771C4}"/>
              </a:ext>
            </a:extLst>
          </p:cNvPr>
          <p:cNvSpPr/>
          <p:nvPr/>
        </p:nvSpPr>
        <p:spPr>
          <a:xfrm>
            <a:off x="8294290" y="-251066"/>
            <a:ext cx="3651131" cy="1014710"/>
          </a:xfrm>
          <a:custGeom>
            <a:avLst/>
            <a:gdLst/>
            <a:ahLst/>
            <a:cxnLst/>
            <a:rect l="l" t="t" r="r" b="b"/>
            <a:pathLst>
              <a:path w="3651131" h="1014710">
                <a:moveTo>
                  <a:pt x="0" y="0"/>
                </a:moveTo>
                <a:lnTo>
                  <a:pt x="3651132" y="0"/>
                </a:lnTo>
                <a:lnTo>
                  <a:pt x="3651132" y="1014710"/>
                </a:lnTo>
                <a:lnTo>
                  <a:pt x="0" y="1014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23843832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A824D-B352-0890-8C5E-7E99C027E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3EF48E20-062C-26DF-CD0D-36F3FD632539}"/>
              </a:ext>
            </a:extLst>
          </p:cNvPr>
          <p:cNvSpPr txBox="1"/>
          <p:nvPr/>
        </p:nvSpPr>
        <p:spPr>
          <a:xfrm>
            <a:off x="246579" y="113016"/>
            <a:ext cx="302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四、其他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3A41E6B6-B466-F3D9-5AED-7CCBBBE78E99}"/>
              </a:ext>
            </a:extLst>
          </p:cNvPr>
          <p:cNvSpPr/>
          <p:nvPr/>
        </p:nvSpPr>
        <p:spPr>
          <a:xfrm>
            <a:off x="8294290" y="-251066"/>
            <a:ext cx="3651131" cy="1014710"/>
          </a:xfrm>
          <a:custGeom>
            <a:avLst/>
            <a:gdLst/>
            <a:ahLst/>
            <a:cxnLst/>
            <a:rect l="l" t="t" r="r" b="b"/>
            <a:pathLst>
              <a:path w="3651131" h="1014710">
                <a:moveTo>
                  <a:pt x="0" y="0"/>
                </a:moveTo>
                <a:lnTo>
                  <a:pt x="3651132" y="0"/>
                </a:lnTo>
                <a:lnTo>
                  <a:pt x="3651132" y="1014710"/>
                </a:lnTo>
                <a:lnTo>
                  <a:pt x="0" y="1014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150230295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8639be0-676f-4ba9-aa98-1f91bf0fc0d2"/>
  <p:tag name="COMMONDATA" val="eyJoZGlkIjoiOTU0YWM5OWYzYjI3NDllMDQ5MDNiMWQwNTI4YjkwMj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38</Words>
  <Application>Microsoft Macintosh PowerPoint</Application>
  <PresentationFormat>宽屏</PresentationFormat>
  <Paragraphs>7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Microsoft YaHei</vt:lpstr>
      <vt:lpstr>Microsoft YaHei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a82360</dc:creator>
  <cp:lastModifiedBy>柏薇 张</cp:lastModifiedBy>
  <cp:revision>123</cp:revision>
  <cp:lastPrinted>2020-05-11T01:59:00Z</cp:lastPrinted>
  <dcterms:created xsi:type="dcterms:W3CDTF">2020-05-04T15:30:00Z</dcterms:created>
  <dcterms:modified xsi:type="dcterms:W3CDTF">2025-03-17T06:19:27Z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8FA32394AE9F4A28A9EA68B5BA303C75_12</vt:lpwstr>
  </property>
  <property fmtid="{D5CDD505-2E9C-101B-9397-08002B2CF9AE}" pid="3" name="KSOProductBuildVer">
    <vt:lpwstr>2052-12.1.0.19302</vt:lpwstr>
  </property>
</Properties>
</file>